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8"/>
  </p:notesMasterIdLst>
  <p:sldIdLst>
    <p:sldId id="421" r:id="rId3"/>
    <p:sldId id="422" r:id="rId4"/>
    <p:sldId id="362" r:id="rId5"/>
    <p:sldId id="367" r:id="rId6"/>
    <p:sldId id="381" r:id="rId7"/>
    <p:sldId id="387" r:id="rId8"/>
    <p:sldId id="393" r:id="rId9"/>
    <p:sldId id="394" r:id="rId10"/>
    <p:sldId id="395" r:id="rId11"/>
    <p:sldId id="351" r:id="rId12"/>
    <p:sldId id="410" r:id="rId13"/>
    <p:sldId id="411" r:id="rId14"/>
    <p:sldId id="412" r:id="rId15"/>
    <p:sldId id="413" r:id="rId16"/>
    <p:sldId id="396" r:id="rId17"/>
    <p:sldId id="414" r:id="rId18"/>
    <p:sldId id="397" r:id="rId19"/>
    <p:sldId id="415" r:id="rId20"/>
    <p:sldId id="418" r:id="rId21"/>
    <p:sldId id="416" r:id="rId22"/>
    <p:sldId id="419" r:id="rId23"/>
    <p:sldId id="355" r:id="rId24"/>
    <p:sldId id="383" r:id="rId25"/>
    <p:sldId id="423" r:id="rId26"/>
    <p:sldId id="402" r:id="rId27"/>
    <p:sldId id="424" r:id="rId28"/>
    <p:sldId id="403" r:id="rId29"/>
    <p:sldId id="406" r:id="rId30"/>
    <p:sldId id="407" r:id="rId31"/>
    <p:sldId id="409" r:id="rId32"/>
    <p:sldId id="398" r:id="rId33"/>
    <p:sldId id="376" r:id="rId34"/>
    <p:sldId id="377" r:id="rId35"/>
    <p:sldId id="375" r:id="rId36"/>
    <p:sldId id="378" r:id="rId37"/>
  </p:sldIdLst>
  <p:sldSz cx="9144000" cy="6858000" type="screen4x3"/>
  <p:notesSz cx="6858000" cy="9144000"/>
  <p:embeddedFontLst>
    <p:embeddedFont>
      <p:font typeface="VNI-Avo" pitchFamily="2" charset="0"/>
      <p:regular r:id="rId39"/>
      <p:bold r:id="rId40"/>
      <p:italic r:id="rId41"/>
      <p:boldItalic r:id="rId42"/>
    </p:embeddedFont>
    <p:embeddedFont>
      <p:font typeface="HP001 Tap Do" pitchFamily="34" charset="-93"/>
      <p:regular r:id="rId43"/>
    </p:embeddedFont>
    <p:embeddedFont>
      <p:font typeface="Comic Sans MS" pitchFamily="66" charset="0"/>
      <p:regular r:id="rId44"/>
      <p:bold r:id="rId45"/>
      <p:italic r:id="rId46"/>
      <p:boldItalic r:id="rId47"/>
    </p:embeddedFont>
    <p:embeddedFont>
      <p:font typeface="HP-087" pitchFamily="34" charset="0"/>
      <p:bold r:id="rId48"/>
    </p:embeddedFont>
    <p:embeddedFont>
      <p:font typeface=".VnCooper" pitchFamily="34" charset="0"/>
      <p:regular r:id="rId49"/>
    </p:embeddedFont>
    <p:embeddedFont>
      <p:font typeface="HP001" pitchFamily="34" charset="-93"/>
      <p:regular r:id="rId50"/>
      <p:bold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.VnUniverse" pitchFamily="34" charset="0"/>
      <p:regular r:id="rId56"/>
    </p:embeddedFont>
    <p:embeddedFont>
      <p:font typeface="HP001 4H Normal" pitchFamily="34" charset="-93"/>
      <p:regular r:id="rId57"/>
    </p:embeddedFont>
    <p:embeddedFont>
      <p:font typeface="Arial Rounded MT Bold" charset="0"/>
      <p:regular r:id="rId58"/>
    </p:embeddedFont>
    <p:embeddedFont>
      <p:font typeface=".VnAvant" pitchFamily="34" charset="0"/>
      <p:regular r:id="rId59"/>
      <p:bold r:id="rId60"/>
      <p:italic r:id="rId61"/>
      <p:boldItalic r:id="rId62"/>
    </p:embeddedFont>
  </p:embeddedFontLst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9900"/>
    <a:srgbClr val="CCECFF"/>
    <a:srgbClr val="000099"/>
    <a:srgbClr val="FF9933"/>
    <a:srgbClr val="FFCC00"/>
    <a:srgbClr val="993366"/>
    <a:srgbClr val="008000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77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slide" Target="slide34.xml"/><Relationship Id="rId4" Type="http://schemas.openxmlformats.org/officeDocument/2006/relationships/slide" Target="slide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7710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343275" y="3885414"/>
            <a:ext cx="2457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vôû veõ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33F333-3835-48D6-9114-FBE44172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885164"/>
            <a:ext cx="2628900" cy="200025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738337" y="3871912"/>
            <a:ext cx="1914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væa heø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CED688D-77DB-424C-97DC-740FBDF60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685800"/>
            <a:ext cx="4010359" cy="335434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3188619" y="3188613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E06F4B5-6C57-4F5A-9917-1DF18267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76400"/>
            <a:ext cx="2905125" cy="2209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86200" y="3886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xe lu</a:t>
            </a: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306268" y="3906955"/>
            <a:ext cx="18822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thò xaõ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4AEB021-60A2-4546-A5E9-12603E59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741" y="1354255"/>
            <a:ext cx="35433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6748" y="4145530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vôû veõ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976898" y="4145530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xe lu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72246" y="4145530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thò xaõ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89279" y="4145530"/>
            <a:ext cx="1601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væa heø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2E2AEB-17CF-4E6A-A93E-ECB9E9AC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7" y="2408170"/>
            <a:ext cx="2162781" cy="164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E122E3-2188-4E85-B712-85FB8CA37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340" y="2408170"/>
            <a:ext cx="2078260" cy="1737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7F7E1A-10A1-4CF8-A8F4-DDCF296AB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492385"/>
            <a:ext cx="2158285" cy="1645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0182904-CB24-41E4-9981-684665730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137" y="2408170"/>
            <a:ext cx="228229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600200" y="609600"/>
            <a:ext cx="857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24000" y="2834045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7479" y="1828800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1079" y="2819400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7162800" y="2819400"/>
            <a:ext cx="74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5279" y="1828800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620000" y="1828800"/>
            <a:ext cx="74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85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858000" y="609600"/>
            <a:ext cx="1349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0502" y="5181600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vôû veõ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53000" y="5169031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xe lu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08733" y="5150177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thò xaõ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65479" y="5169031"/>
            <a:ext cx="1601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væa heø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BEF9B72-ACB6-4A05-B8B6-114E1C30EBBD}"/>
              </a:ext>
            </a:extLst>
          </p:cNvPr>
          <p:cNvSpPr txBox="1"/>
          <p:nvPr/>
        </p:nvSpPr>
        <p:spPr>
          <a:xfrm flipH="1">
            <a:off x="2404452" y="1828800"/>
            <a:ext cx="64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E3C20CD-E6DB-455C-9119-D07D771F9B26}"/>
              </a:ext>
            </a:extLst>
          </p:cNvPr>
          <p:cNvSpPr txBox="1"/>
          <p:nvPr/>
        </p:nvSpPr>
        <p:spPr>
          <a:xfrm flipH="1">
            <a:off x="1904999" y="281943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eõ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="" xmlns:a16="http://schemas.microsoft.com/office/drawing/2014/main" id="{91F4F28D-A11E-4BBA-8FB1-FFDA71B4E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537061"/>
              </p:ext>
            </p:extLst>
          </p:nvPr>
        </p:nvGraphicFramePr>
        <p:xfrm>
          <a:off x="381001" y="4175760"/>
          <a:ext cx="838200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9626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633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voõ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vôû 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vua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xæa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xöù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xöa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50430" y="1306445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43400" y="26670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v</a:t>
            </a:r>
            <a:r>
              <a:rPr lang="vi-VN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x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941711" y="3962400"/>
            <a:ext cx="9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v-x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7400" y="41148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v-x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5192"/>
            <a:ext cx="3114675" cy="322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v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5150" y="1962150"/>
            <a:ext cx="29337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6600"/>
                </a:solidFill>
                <a:latin typeface=".VnCooper" pitchFamily="34" charset="0"/>
              </a:rPr>
              <a:t>27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6536" y="182894"/>
            <a:ext cx="75504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VNI-Avo" pitchFamily="2" charset="0"/>
              </a:rPr>
              <a:t>Ph</a:t>
            </a:r>
            <a:r>
              <a:rPr lang="en-US" sz="6600" b="1" dirty="0" smtClean="0">
                <a:solidFill>
                  <a:schemeClr val="bg1"/>
                </a:solidFill>
                <a:latin typeface="VNI-Avo" pitchFamily="2" charset="0"/>
              </a:rPr>
              <a:t>  </a:t>
            </a:r>
            <a:r>
              <a:rPr lang="en-US" sz="6600" b="1" dirty="0" err="1" smtClean="0">
                <a:solidFill>
                  <a:schemeClr val="bg1"/>
                </a:solidFill>
                <a:latin typeface="VNI-Avo" pitchFamily="2" charset="0"/>
              </a:rPr>
              <a:t>ph</a:t>
            </a:r>
            <a:r>
              <a:rPr lang="en-US" sz="6600" b="1" dirty="0" smtClean="0">
                <a:solidFill>
                  <a:schemeClr val="bg1"/>
                </a:solidFill>
                <a:latin typeface="VNI-Avo" pitchFamily="2" charset="0"/>
              </a:rPr>
              <a:t>    </a:t>
            </a:r>
            <a:r>
              <a:rPr lang="en-US" sz="6600" b="1" dirty="0" err="1" smtClean="0">
                <a:solidFill>
                  <a:schemeClr val="bg1"/>
                </a:solidFill>
                <a:latin typeface="VNI-Avo" pitchFamily="2" charset="0"/>
              </a:rPr>
              <a:t>Qu</a:t>
            </a:r>
            <a:r>
              <a:rPr lang="en-US" sz="6600" b="1" dirty="0" smtClean="0">
                <a:solidFill>
                  <a:schemeClr val="bg1"/>
                </a:solidFill>
                <a:latin typeface="VNI-Avo" pitchFamily="2" charset="0"/>
              </a:rPr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VNI-Avo" pitchFamily="2" charset="0"/>
              </a:rPr>
              <a:t>qu</a:t>
            </a:r>
            <a:r>
              <a:rPr lang="en-US" sz="6600" b="1" dirty="0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6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850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36880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x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209800"/>
            <a:ext cx="6096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12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6600"/>
                </a:solidFill>
                <a:latin typeface=".VnCooper" pitchFamily="34" charset="0"/>
              </a:rPr>
              <a:t>27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6230" y="182894"/>
            <a:ext cx="5750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VNI-Avo" pitchFamily="2" charset="0"/>
              </a:rPr>
              <a:t>Ph  ph        Qu  </a:t>
            </a:r>
            <a:r>
              <a:rPr lang="en-US" sz="3600" b="1" smtClean="0">
                <a:solidFill>
                  <a:schemeClr val="bg1"/>
                </a:solidFill>
                <a:latin typeface="VNI-Avo" pitchFamily="2" charset="0"/>
              </a:rPr>
              <a:t>qu</a:t>
            </a:r>
            <a:r>
              <a:rPr lang="en-US" sz="44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6069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8382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39028" y="1654272"/>
            <a:ext cx="74732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 Tap Do" pitchFamily="34" charset="-93"/>
              </a:rPr>
              <a:t>≡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84925" y="1757332"/>
            <a:ext cx="8114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Ȫ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-398125" y="3512568"/>
            <a:ext cx="220284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vi-VN" sz="8800" dirty="0">
                <a:latin typeface="HP001" pitchFamily="34" charset="-93"/>
              </a:rPr>
              <a:t> </a:t>
            </a:r>
            <a:r>
              <a:rPr lang="vi-VN" sz="8800" dirty="0" smtClean="0">
                <a:latin typeface="HP001" pitchFamily="34" charset="-93"/>
              </a:rPr>
              <a:t>ȩở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129049" y="1663370"/>
            <a:ext cx="82907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 Tap Do" pitchFamily="34" charset="-93"/>
              </a:rPr>
              <a:t>⌂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28164" y="1746362"/>
            <a:ext cx="82907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ɚ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805520" y="3502740"/>
            <a:ext cx="151996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 Κ</a:t>
            </a:r>
            <a:r>
              <a:rPr lang="el-GR" sz="8800" dirty="0" smtClean="0">
                <a:latin typeface="HP001" pitchFamily="34" charset="-93"/>
              </a:rPr>
              <a:t>;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845977" y="3506450"/>
            <a:ext cx="25010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vi-VN" sz="8800" dirty="0">
                <a:latin typeface="HP001" pitchFamily="34" charset="-93"/>
              </a:rPr>
              <a:t> Ȭȿ 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6078792" y="3517488"/>
            <a:ext cx="159530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 </a:t>
            </a:r>
            <a:r>
              <a:rPr lang="vi-VN" sz="8800" dirty="0">
                <a:latin typeface="HP001" pitchFamily="34" charset="-93"/>
              </a:rPr>
              <a:t>ẚu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2944784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295400" y="735192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Thaønh phoá vaø noâng thoân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70079FF-8FC6-4398-8B2A-8295F2D7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79314"/>
            <a:ext cx="7924800" cy="46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43200" y="1246413"/>
            <a:ext cx="4613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phoá xa       queâ meï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2438400"/>
            <a:ext cx="4863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Baø cho beù quaø queâ.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1246413"/>
            <a:ext cx="4222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phôû gaø      ñi phaø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3200" y="2438400"/>
            <a:ext cx="6195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Meï cho beù  Na ñi phoá coå.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thu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queâ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phí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cha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8159" y="2038872"/>
            <a:ext cx="83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Haõy tìm 1 töø coù tieáng chöùa aâm  </a:t>
            </a:r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qu!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0" y="1590675"/>
            <a:ext cx="37433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990600" y="1500152"/>
            <a:ext cx="3566159" cy="23360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990600" y="3859843"/>
            <a:ext cx="3554375" cy="226234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558793" y="1507079"/>
            <a:ext cx="3213607" cy="2336036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572000" y="3836188"/>
            <a:ext cx="3213607" cy="2286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751A41-57DB-4D1E-BF88-FD189830F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64"/>
          <a:stretch/>
        </p:blipFill>
        <p:spPr>
          <a:xfrm>
            <a:off x="0" y="27708"/>
            <a:ext cx="9220200" cy="3629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743200" y="4509399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Haø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v</a:t>
            </a:r>
            <a:r>
              <a:rPr lang="en-US" sz="4400" b="1">
                <a:latin typeface="VNI-Avo" pitchFamily="2" charset="0"/>
              </a:rPr>
              <a:t>eõ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x</a:t>
            </a:r>
            <a:r>
              <a:rPr lang="en-US" sz="4400" b="1">
                <a:latin typeface="VNI-Avo" pitchFamily="2" charset="0"/>
              </a:rPr>
              <a:t>e ñaïp.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27017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24000" y="2847673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286" y="1828800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1079" y="2862178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5279" y="1828800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620000" y="1828800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880064" y="609600"/>
            <a:ext cx="968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1619602" y="609600"/>
            <a:ext cx="89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AE982A8-A4D8-4518-AE37-F34ECF6D639A}"/>
              </a:ext>
            </a:extLst>
          </p:cNvPr>
          <p:cNvSpPr txBox="1"/>
          <p:nvPr/>
        </p:nvSpPr>
        <p:spPr>
          <a:xfrm flipH="1">
            <a:off x="7162799" y="2877668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2438400" y="1828800"/>
            <a:ext cx="607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4A2E355-6B87-430F-82F4-E304716453D8}"/>
              </a:ext>
            </a:extLst>
          </p:cNvPr>
          <p:cNvSpPr txBox="1"/>
          <p:nvPr/>
        </p:nvSpPr>
        <p:spPr>
          <a:xfrm flipH="1">
            <a:off x="1905000" y="2826889"/>
            <a:ext cx="714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eõ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9" grpId="0"/>
      <p:bldP spid="30" grpId="0"/>
      <p:bldP spid="31" grpId="0"/>
      <p:bldP spid="2" grpId="0"/>
      <p:bldP spid="27" grpId="0"/>
      <p:bldP spid="2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v</a:t>
            </a:r>
            <a:r>
              <a:rPr lang="vi-VN" sz="6000" b="1">
                <a:solidFill>
                  <a:srgbClr val="FF0000"/>
                </a:solidFill>
                <a:latin typeface="Comic Sans MS" pitchFamily="66" charset="0"/>
              </a:rPr>
              <a:t>,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x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0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th</a:t>
            </a:r>
            <a:r>
              <a:rPr lang="vi-VN" sz="2400" b="1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ia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38600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3" y="4572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7" y="419100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ô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=""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4190031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vôû</a:t>
            </a:r>
            <a:endParaRPr lang="en-US" sz="36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1631346" y="4093734"/>
            <a:ext cx="141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VNI-Avo" pitchFamily="2" charset="0"/>
              </a:rPr>
              <a:t>vôû</a:t>
            </a:r>
          </a:p>
        </p:txBody>
      </p:sp>
      <p:pic>
        <p:nvPicPr>
          <p:cNvPr id="33" name="Picture 6">
            <a:extLst>
              <a:ext uri="{FF2B5EF4-FFF2-40B4-BE49-F238E27FC236}">
                <a16:creationId xmlns="" xmlns:a16="http://schemas.microsoft.com/office/drawing/2014/main" id="{C3CEF78A-D03C-413B-8B22-A82A2DF5A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5709870" y="4343405"/>
            <a:ext cx="565312" cy="3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437" y="41860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6" grpId="0"/>
      <p:bldP spid="29" grpId="0" animBg="1"/>
      <p:bldP spid="35" grpId="0" animBg="1"/>
      <p:bldP spid="40" grpId="0" animBg="1"/>
      <p:bldP spid="32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377137"/>
              </p:ext>
            </p:extLst>
          </p:nvPr>
        </p:nvGraphicFramePr>
        <p:xfrm>
          <a:off x="381001" y="2118360"/>
          <a:ext cx="838200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9626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633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voõ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vôû 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vua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xæa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xöù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xöa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7208</TotalTime>
  <Words>267</Words>
  <Application>Microsoft Office PowerPoint</Application>
  <PresentationFormat>On-screen Show (4:3)</PresentationFormat>
  <Paragraphs>128</Paragraphs>
  <Slides>35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VNI-Avo</vt:lpstr>
      <vt:lpstr>HP001 Tap Do</vt:lpstr>
      <vt:lpstr>Comic Sans MS</vt:lpstr>
      <vt:lpstr>HP-087</vt:lpstr>
      <vt:lpstr>.VnCooper</vt:lpstr>
      <vt:lpstr>HP001</vt:lpstr>
      <vt:lpstr>Times New Roman</vt:lpstr>
      <vt:lpstr>Calibri</vt:lpstr>
      <vt:lpstr>.VnUniverse</vt:lpstr>
      <vt:lpstr>HP001 4H Normal</vt:lpstr>
      <vt:lpstr>Arial Rounded MT Bold</vt:lpstr>
      <vt:lpstr>.VnAvant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341</cp:revision>
  <dcterms:created xsi:type="dcterms:W3CDTF">2006-08-16T00:00:00Z</dcterms:created>
  <dcterms:modified xsi:type="dcterms:W3CDTF">2020-08-25T12:28:39Z</dcterms:modified>
</cp:coreProperties>
</file>